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8"/>
  </p:notesMasterIdLst>
  <p:sldIdLst>
    <p:sldId id="287" r:id="rId4"/>
    <p:sldId id="288" r:id="rId5"/>
    <p:sldId id="289" r:id="rId6"/>
    <p:sldId id="290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194AD54-0A41-473F-824C-3DBBE95C7D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23605AFB-61E5-404E-A43E-3C06477E252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A0AAE69-3DF5-470C-B872-264A15B2F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998637F-2958-4308-91C0-EE08ED91B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6AEB-56C8-4798-AF23-0038E5E8C973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A006A82-13D3-4FA5-A62F-69DB96628FF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望子成龙 望女成凤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en-US" altLang="zh-TW" sz="4000" dirty="0"/>
              <a:t>V</a:t>
            </a:r>
            <a:r>
              <a:rPr lang="zh-TW" altLang="en-US" sz="4000" dirty="0"/>
              <a:t>成</a:t>
            </a:r>
            <a:r>
              <a:rPr lang="zh-TW" altLang="en-US" b="0" dirty="0"/>
              <a:t>｜</a:t>
            </a:r>
            <a:r>
              <a:rPr lang="en-US" altLang="zh-TW" sz="4000" dirty="0"/>
              <a:t>to become; to turn into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为了把孩子</a:t>
            </a:r>
            <a:r>
              <a:rPr lang="zh-TW" altLang="en-US" dirty="0">
                <a:solidFill>
                  <a:srgbClr val="FF0000"/>
                </a:solidFill>
              </a:rPr>
              <a:t>培养成</a:t>
            </a:r>
            <a:r>
              <a:rPr lang="zh-TW" altLang="en-US" dirty="0"/>
              <a:t>优秀的人，就安排他们进入英语、音乐的补习班。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经过很多年，他的公司才</a:t>
            </a:r>
            <a:r>
              <a:rPr lang="zh-TW" altLang="en-US" dirty="0">
                <a:solidFill>
                  <a:srgbClr val="FF0000"/>
                </a:solidFill>
              </a:rPr>
              <a:t>发展成</a:t>
            </a:r>
            <a:r>
              <a:rPr lang="zh-TW" altLang="en-US" dirty="0"/>
              <a:t>今天的样子。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以前的不知名小城市，今天</a:t>
            </a:r>
            <a:r>
              <a:rPr lang="zh-TW" altLang="en-US" dirty="0">
                <a:solidFill>
                  <a:srgbClr val="FF0000"/>
                </a:solidFill>
              </a:rPr>
              <a:t>变成</a:t>
            </a:r>
            <a:r>
              <a:rPr lang="zh-TW" altLang="en-US" dirty="0"/>
              <a:t>了有名的观光景点。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二、为了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而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to...in order to…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为了</a:t>
            </a:r>
            <a:r>
              <a:rPr lang="zh-TW" altLang="en-US" dirty="0"/>
              <a:t>选择什么科系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跟父母意见不合。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</a:t>
            </a:r>
            <a:r>
              <a:rPr lang="zh-TW" altLang="en-US" dirty="0">
                <a:solidFill>
                  <a:srgbClr val="FF0000"/>
                </a:solidFill>
              </a:rPr>
              <a:t>为了</a:t>
            </a:r>
            <a:r>
              <a:rPr lang="zh-TW" altLang="en-US" dirty="0"/>
              <a:t>了解原住民文化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搬到台东去。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有些人</a:t>
            </a:r>
            <a:r>
              <a:rPr lang="zh-TW" altLang="en-US" dirty="0">
                <a:solidFill>
                  <a:srgbClr val="FF0000"/>
                </a:solidFill>
              </a:rPr>
              <a:t>为了</a:t>
            </a:r>
            <a:r>
              <a:rPr lang="zh-TW" altLang="en-US" dirty="0"/>
              <a:t>健康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吃素，也有些人因为宗教的原因，所以吃素。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只有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sz="4000" dirty="0"/>
              <a:t>only if...,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念自己有兴趣的科系，未来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可以有更好的表现。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努力学习，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会有好成绩。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那家餐厅</a:t>
            </a: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晚上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开门做生意。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198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2026-04-23T07:19:27Z</dcterms:modified>
</cp:coreProperties>
</file>